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2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НШ фото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2" y="142852"/>
            <a:ext cx="3357442" cy="18573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логотип год родного язы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9586" y="142852"/>
            <a:ext cx="1071546" cy="107154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29190" y="1142984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pPr algn="ctr"/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МБОУ «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Старокиреметская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НОШ» 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Аксубаевского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муниципального района РТ</a:t>
            </a:r>
            <a:endParaRPr lang="ru-RU" sz="1200" b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11" name="Рисунок 10" descr="узор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85875" cy="6858000"/>
          </a:xfrm>
          <a:prstGeom prst="rect">
            <a:avLst/>
          </a:prstGeom>
        </p:spPr>
      </p:pic>
      <p:pic>
        <p:nvPicPr>
          <p:cNvPr id="21" name="Рисунок 20" descr="рисунки к произв Тукая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85852" y="0"/>
            <a:ext cx="3143240" cy="235743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14414" y="0"/>
            <a:ext cx="3272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t-RU" sz="1400" b="1" i="1" dirty="0" smtClean="0">
                <a:solidFill>
                  <a:srgbClr val="C00000"/>
                </a:solidFill>
              </a:rPr>
              <a:t>Произведения Тукая-в наших рисунках</a:t>
            </a:r>
            <a:r>
              <a:rPr lang="ru-RU" sz="1400" b="1" i="1" dirty="0" smtClean="0">
                <a:solidFill>
                  <a:srgbClr val="C00000"/>
                </a:solidFill>
              </a:rPr>
              <a:t>,</a:t>
            </a:r>
            <a:endParaRPr lang="ru-RU" sz="14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1400" b="1" i="1" dirty="0" smtClean="0">
                <a:solidFill>
                  <a:srgbClr val="C00000"/>
                </a:solidFill>
              </a:rPr>
              <a:t>24.04.2021г</a:t>
            </a:r>
            <a:r>
              <a:rPr lang="ru-RU" sz="1400" b="1" i="1" dirty="0" smtClean="0">
                <a:solidFill>
                  <a:srgbClr val="C00000"/>
                </a:solidFill>
              </a:rPr>
              <a:t>.</a:t>
            </a:r>
            <a:endParaRPr lang="ru-RU" sz="1400" b="1" i="1" dirty="0">
              <a:solidFill>
                <a:srgbClr val="C00000"/>
              </a:solidFill>
            </a:endParaRPr>
          </a:p>
        </p:txBody>
      </p:sp>
      <p:pic>
        <p:nvPicPr>
          <p:cNvPr id="22" name="Рисунок 21" descr="коллаж по призв тукая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85852" y="4071942"/>
            <a:ext cx="2786058" cy="278605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500166" y="4071942"/>
            <a:ext cx="21503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400" b="1" i="1" dirty="0" smtClean="0">
                <a:solidFill>
                  <a:srgbClr val="00B050"/>
                </a:solidFill>
              </a:rPr>
              <a:t>Произведения </a:t>
            </a:r>
            <a:r>
              <a:rPr lang="tt-RU" sz="1400" b="1" i="1" dirty="0" smtClean="0">
                <a:solidFill>
                  <a:srgbClr val="00B050"/>
                </a:solidFill>
              </a:rPr>
              <a:t>Тукая</a:t>
            </a:r>
          </a:p>
          <a:p>
            <a:r>
              <a:rPr lang="tt-RU" sz="1400" b="1" i="1" dirty="0" smtClean="0">
                <a:solidFill>
                  <a:srgbClr val="00B050"/>
                </a:solidFill>
              </a:rPr>
              <a:t>-</a:t>
            </a:r>
            <a:r>
              <a:rPr lang="tt-RU" sz="1400" b="1" i="1" dirty="0" smtClean="0">
                <a:solidFill>
                  <a:srgbClr val="00B050"/>
                </a:solidFill>
              </a:rPr>
              <a:t>источник вдохновения</a:t>
            </a:r>
            <a:r>
              <a:rPr lang="ru-RU" sz="1400" b="1" i="1" dirty="0" smtClean="0">
                <a:solidFill>
                  <a:srgbClr val="00B050"/>
                </a:solidFill>
              </a:rPr>
              <a:t>, </a:t>
            </a:r>
            <a:endParaRPr lang="ru-RU" sz="1400" b="1" i="1" dirty="0" smtClean="0">
              <a:solidFill>
                <a:srgbClr val="00B050"/>
              </a:solidFill>
            </a:endParaRPr>
          </a:p>
          <a:p>
            <a:r>
              <a:rPr lang="ru-RU" sz="1400" b="1" i="1" dirty="0" smtClean="0">
                <a:solidFill>
                  <a:srgbClr val="00B050"/>
                </a:solidFill>
              </a:rPr>
              <a:t>22.04.2021г.</a:t>
            </a:r>
            <a:endParaRPr lang="ru-RU" sz="1400" b="1" i="1" dirty="0">
              <a:solidFill>
                <a:srgbClr val="00B050"/>
              </a:solidFill>
            </a:endParaRPr>
          </a:p>
        </p:txBody>
      </p:sp>
      <p:pic>
        <p:nvPicPr>
          <p:cNvPr id="23" name="Рисунок 22" descr="мы едины 3-4 кл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86512" y="2214554"/>
            <a:ext cx="2857488" cy="214311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857952" y="2214554"/>
            <a:ext cx="228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i="1" dirty="0" smtClean="0">
                <a:solidFill>
                  <a:srgbClr val="FFFF00"/>
                </a:solidFill>
              </a:rPr>
              <a:t>Проект «</a:t>
            </a:r>
            <a:r>
              <a:rPr lang="ru-RU" sz="1400" b="1" i="1" dirty="0" err="1" smtClean="0">
                <a:solidFill>
                  <a:srgbClr val="FFFF00"/>
                </a:solidFill>
              </a:rPr>
              <a:t>Мы-едины</a:t>
            </a:r>
            <a:r>
              <a:rPr lang="ru-RU" sz="1400" b="1" i="1" dirty="0" smtClean="0">
                <a:solidFill>
                  <a:srgbClr val="FFFF00"/>
                </a:solidFill>
              </a:rPr>
              <a:t>», </a:t>
            </a:r>
          </a:p>
          <a:p>
            <a:pPr algn="r"/>
            <a:r>
              <a:rPr lang="ru-RU" sz="1400" b="1" i="1" dirty="0" smtClean="0">
                <a:solidFill>
                  <a:srgbClr val="FFFF00"/>
                </a:solidFill>
              </a:rPr>
              <a:t>20.04.2021г</a:t>
            </a:r>
            <a:r>
              <a:rPr lang="ru-RU" sz="1400" b="1" i="1" dirty="0" smtClean="0">
                <a:solidFill>
                  <a:srgbClr val="FFFF00"/>
                </a:solidFill>
              </a:rPr>
              <a:t>.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  <p:pic>
        <p:nvPicPr>
          <p:cNvPr id="24" name="Рисунок 23" descr="коллаж сказка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071934" y="5214950"/>
            <a:ext cx="1643050" cy="16430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000496" y="6334780"/>
            <a:ext cx="19264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solidFill>
                  <a:srgbClr val="FFFF00"/>
                </a:solidFill>
              </a:rPr>
              <a:t>«Герои сказок Тукая» ,</a:t>
            </a:r>
          </a:p>
          <a:p>
            <a:r>
              <a:rPr lang="ru-RU" sz="1400" b="1" i="1" dirty="0" smtClean="0">
                <a:solidFill>
                  <a:srgbClr val="FFFF00"/>
                </a:solidFill>
              </a:rPr>
              <a:t> </a:t>
            </a:r>
            <a:r>
              <a:rPr lang="ru-RU" sz="1400" b="1" i="1" dirty="0" smtClean="0">
                <a:solidFill>
                  <a:srgbClr val="FFFF00"/>
                </a:solidFill>
              </a:rPr>
              <a:t>26</a:t>
            </a:r>
            <a:r>
              <a:rPr lang="ru-RU" sz="1400" b="1" i="1" dirty="0" smtClean="0">
                <a:solidFill>
                  <a:srgbClr val="FFFF00"/>
                </a:solidFill>
              </a:rPr>
              <a:t>.04.2021г</a:t>
            </a:r>
            <a:r>
              <a:rPr lang="ru-RU" sz="1400" b="1" i="1" dirty="0" smtClean="0">
                <a:solidFill>
                  <a:srgbClr val="FFFF00"/>
                </a:solidFill>
              </a:rPr>
              <a:t>.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  <p:pic>
        <p:nvPicPr>
          <p:cNvPr id="25" name="Рисунок 24" descr="викторина по произв Тукая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86446" y="4339834"/>
            <a:ext cx="3357554" cy="251816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000760" y="4429132"/>
            <a:ext cx="23878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1400" b="1" i="1" dirty="0" smtClean="0">
                <a:solidFill>
                  <a:srgbClr val="00B050"/>
                </a:solidFill>
              </a:rPr>
              <a:t>Викторина по творчеству </a:t>
            </a:r>
            <a:endParaRPr lang="tt-RU" sz="1400" b="1" i="1" dirty="0" smtClean="0">
              <a:solidFill>
                <a:srgbClr val="00B050"/>
              </a:solidFill>
            </a:endParaRPr>
          </a:p>
          <a:p>
            <a:r>
              <a:rPr lang="tt-RU" sz="1400" b="1" i="1" dirty="0" smtClean="0">
                <a:solidFill>
                  <a:srgbClr val="00B050"/>
                </a:solidFill>
              </a:rPr>
              <a:t>и </a:t>
            </a:r>
            <a:r>
              <a:rPr lang="tt-RU" sz="1400" b="1" i="1" dirty="0" smtClean="0">
                <a:solidFill>
                  <a:srgbClr val="00B050"/>
                </a:solidFill>
              </a:rPr>
              <a:t>жизни </a:t>
            </a:r>
            <a:r>
              <a:rPr lang="tt-RU" sz="1400" b="1" i="1" dirty="0" smtClean="0">
                <a:solidFill>
                  <a:srgbClr val="00B050"/>
                </a:solidFill>
              </a:rPr>
              <a:t>Тукая, 23.04.2021г.</a:t>
            </a:r>
            <a:endParaRPr lang="ru-RU" sz="1400" b="1" i="1" dirty="0">
              <a:solidFill>
                <a:srgbClr val="00B050"/>
              </a:solidFill>
            </a:endParaRPr>
          </a:p>
        </p:txBody>
      </p:sp>
      <p:pic>
        <p:nvPicPr>
          <p:cNvPr id="27" name="Рисунок 26" descr="сказки Тукая смотрим 1кл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214810" y="2000240"/>
            <a:ext cx="2052234" cy="215371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143372" y="3571876"/>
            <a:ext cx="22921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1400" b="1" i="1" dirty="0" smtClean="0">
                <a:solidFill>
                  <a:srgbClr val="FFFF00"/>
                </a:solidFill>
              </a:rPr>
              <a:t>Читаем и смотрим </a:t>
            </a:r>
            <a:r>
              <a:rPr lang="tt-RU" sz="1400" b="1" i="1" dirty="0" smtClean="0">
                <a:solidFill>
                  <a:srgbClr val="FFFF00"/>
                </a:solidFill>
              </a:rPr>
              <a:t>Тукая,</a:t>
            </a:r>
          </a:p>
          <a:p>
            <a:r>
              <a:rPr lang="tt-RU" sz="1400" b="1" i="1" dirty="0" smtClean="0">
                <a:solidFill>
                  <a:srgbClr val="FFFF00"/>
                </a:solidFill>
              </a:rPr>
              <a:t>21.04.2021г.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  <p:pic>
        <p:nvPicPr>
          <p:cNvPr id="29" name="Рисунок 28" descr="Биографию Тукая изучаем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285851" y="2214554"/>
            <a:ext cx="2662175" cy="1872338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357290" y="2143116"/>
            <a:ext cx="2623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solidFill>
                  <a:srgbClr val="00B050"/>
                </a:solidFill>
              </a:rPr>
              <a:t>Тукай живет в наших </a:t>
            </a:r>
            <a:r>
              <a:rPr lang="ru-RU" sz="1400" b="1" i="1" dirty="0" smtClean="0">
                <a:solidFill>
                  <a:srgbClr val="00B050"/>
                </a:solidFill>
              </a:rPr>
              <a:t>сердцах,</a:t>
            </a:r>
          </a:p>
          <a:p>
            <a:r>
              <a:rPr lang="ru-RU" sz="1400" b="1" i="1" dirty="0" smtClean="0">
                <a:solidFill>
                  <a:srgbClr val="00B050"/>
                </a:solidFill>
              </a:rPr>
              <a:t>19.04.2021г.</a:t>
            </a:r>
            <a:endParaRPr lang="ru-RU" sz="1400" b="1" i="1" dirty="0">
              <a:solidFill>
                <a:srgbClr val="00B050"/>
              </a:solidFill>
            </a:endParaRPr>
          </a:p>
        </p:txBody>
      </p:sp>
      <p:sp>
        <p:nvSpPr>
          <p:cNvPr id="31" name="Солнце 30"/>
          <p:cNvSpPr/>
          <p:nvPr/>
        </p:nvSpPr>
        <p:spPr>
          <a:xfrm>
            <a:off x="4000496" y="3929066"/>
            <a:ext cx="1714512" cy="142876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i="1" dirty="0" smtClean="0">
                <a:solidFill>
                  <a:srgbClr val="FF0000"/>
                </a:solidFill>
              </a:rPr>
              <a:t>апрель</a:t>
            </a:r>
            <a:endParaRPr lang="ru-RU" sz="9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123</TotalTime>
  <Words>64</Words>
  <Application>Microsoft Office PowerPoint</Application>
  <PresentationFormat>Экран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12</cp:revision>
  <dcterms:created xsi:type="dcterms:W3CDTF">2021-06-03T07:39:14Z</dcterms:created>
  <dcterms:modified xsi:type="dcterms:W3CDTF">2021-06-03T10:57:37Z</dcterms:modified>
</cp:coreProperties>
</file>